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56" r:id="rId3"/>
    <p:sldId id="267" r:id="rId4"/>
    <p:sldId id="268" r:id="rId5"/>
    <p:sldId id="270" r:id="rId6"/>
    <p:sldId id="271" r:id="rId7"/>
    <p:sldId id="257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803" autoAdjust="0"/>
  </p:normalViewPr>
  <p:slideViewPr>
    <p:cSldViewPr>
      <p:cViewPr varScale="1">
        <p:scale>
          <a:sx n="89" d="100"/>
          <a:sy n="89" d="100"/>
        </p:scale>
        <p:origin x="-12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A32FC-BA82-46C4-A40F-AD0ABDE80FD9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0308B-C0A2-42C0-9AA5-534BCF8A24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308B-C0A2-42C0-9AA5-534BCF8A241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роллер должанка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914400"/>
            <a:ext cx="8382000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Курорт для любителей лошадей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</a:t>
            </a:r>
            <a:endParaRPr lang="ru-RU" dirty="0"/>
          </a:p>
        </p:txBody>
      </p:sp>
      <p:pic>
        <p:nvPicPr>
          <p:cNvPr id="20482" name="Picture 2" descr="C:\Documents and Settings\Сотрудник_КВЕ\Рабочий стол\папкапрезентаци\Ол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52400" y="1447800"/>
            <a:ext cx="822960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Бизнес план  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295400"/>
          <a:ext cx="8458200" cy="520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19400"/>
                <a:gridCol w="2819400"/>
              </a:tblGrid>
              <a:tr h="552289">
                <a:tc>
                  <a:txBody>
                    <a:bodyPr/>
                    <a:lstStyle/>
                    <a:p>
                      <a:r>
                        <a:rPr lang="ru-RU" dirty="0" smtClean="0"/>
                        <a:t>Цель</a:t>
                      </a:r>
                      <a:r>
                        <a:rPr lang="ru-RU" baseline="0" dirty="0" smtClean="0"/>
                        <a:t> проекта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Инфраструктура </a:t>
                      </a:r>
                      <a:r>
                        <a:rPr lang="ru-RU" dirty="0" err="1" smtClean="0"/>
                        <a:t>обьекта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Этапы</a:t>
                      </a:r>
                      <a:r>
                        <a:rPr lang="ru-RU" baseline="0" dirty="0" smtClean="0"/>
                        <a:t> реализации проекта </a:t>
                      </a:r>
                      <a:endParaRPr lang="ru-RU" dirty="0"/>
                    </a:p>
                  </a:txBody>
                  <a:tcPr/>
                </a:tc>
              </a:tr>
              <a:tr h="4569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1-Создание уникального всесезонного комплекса отдыха и развлечений, как высокоэффективного бизнеса с высоким качеством предоставления услуг (категория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Luxury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2-Возведение инфраструктуры и базы для проведения соревнований по конным видам спорта на международном уровне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3-Организация реабилитационной базы для спортивных лошадей.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сооружения: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1-Центральный вход,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2-автобусная остановка,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 стоянка автобусов,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4-зона парковки,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5-офисное здание.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6-трибуны для зрителей,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7- зимний крытый манеж(летний манеж)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8-корпус для реабилитации лошадей( конкурное поле, хранилище для кормов)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9- медицинский центр,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10-пресс-центр(VIP-зона)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11-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торговая зона(павильоны быстрого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питания,мойка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туалеты, душевые)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12- стадион-кросс( ресторан, гостиница,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коттеджный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городок)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13- обучающий центр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14- газораспределительная станция, (энергетическая подстанция ,ЛЭП, котельная, здание для проживания персонала, очистные сооружения, аппаратная связи)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Первый этап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Оформлены права на земельный участок площадью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боллее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33 Га ( договор аренды на 49 лет), получено свидетельство о регистрации собственности, приобретена в собственность конеферма.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Второй этап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организационных мероприятий, разработка проектной документации, создание инфраструктуры проекта, начало строительно-монтажных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работ,организация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отдыха по  схеме кемпинга. Сезон 2012 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Третий этап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Завершение капитального строительства, ввод в действие всех объектов, проведение спортивных и развлекательных мероприятий. Сезон 2013 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Клуб «</a:t>
            </a:r>
            <a:r>
              <a:rPr lang="ru-RU" dirty="0" err="1" smtClean="0"/>
              <a:t>Квент</a:t>
            </a:r>
            <a:r>
              <a:rPr lang="ru-RU" dirty="0" smtClean="0"/>
              <a:t>» постоянно реализует новые проекты и развивается.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Созданные проекты</a:t>
            </a:r>
            <a:endParaRPr lang="ru-RU" dirty="0"/>
          </a:p>
        </p:txBody>
      </p:sp>
      <p:pic>
        <p:nvPicPr>
          <p:cNvPr id="19458" name="Picture 2" descr="C:\Documents and Settings\Сотрудник_КВЕ\Рабочий стол\ля видно\для презентации\Кар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45820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Станица</a:t>
            </a:r>
            <a:r>
              <a:rPr lang="ru-RU" i="1" dirty="0" smtClean="0"/>
              <a:t> </a:t>
            </a:r>
            <a:r>
              <a:rPr lang="ru-RU" dirty="0" smtClean="0"/>
              <a:t>Должанская </a:t>
            </a:r>
            <a:r>
              <a:rPr lang="ru-RU" dirty="0" err="1" smtClean="0"/>
              <a:t>Ейского</a:t>
            </a:r>
            <a:r>
              <a:rPr lang="ru-RU" dirty="0" smtClean="0"/>
              <a:t> района</a:t>
            </a:r>
            <a:r>
              <a:rPr lang="ru-RU" i="1" dirty="0" smtClean="0"/>
              <a:t> </a:t>
            </a:r>
            <a:r>
              <a:rPr lang="ru-RU" dirty="0" smtClean="0"/>
              <a:t>– это один из самых экологически чистых курортов Юга России, уникальная заповедная зона. Благоприятный климат, наличие целебных грязей, морская вода, насыщенная биогенными веществами – все это способствует полноценному отдыху и оздоровлению. На 4 га выделенной территории уже построены: конюшня на 40 голов, конкурное поле 100</a:t>
            </a:r>
            <a:r>
              <a:rPr lang="en-US" dirty="0" smtClean="0"/>
              <a:t>x</a:t>
            </a:r>
            <a:r>
              <a:rPr lang="ru-RU" dirty="0" smtClean="0"/>
              <a:t>100 м, </a:t>
            </a:r>
            <a:r>
              <a:rPr lang="ru-RU" dirty="0" err="1" smtClean="0"/>
              <a:t>выездковое</a:t>
            </a:r>
            <a:r>
              <a:rPr lang="ru-RU" dirty="0" smtClean="0"/>
              <a:t> поле, 4 левады, пляж 500 м с </a:t>
            </a:r>
            <a:r>
              <a:rPr lang="ru-RU" dirty="0" err="1" smtClean="0"/>
              <a:t>мелко-песчаным</a:t>
            </a:r>
            <a:r>
              <a:rPr lang="ru-RU" dirty="0" smtClean="0"/>
              <a:t> ракушечником, имеются комплекты препятствий искусственного и естественного происхождения и прибрежная полоса протяженностью 2 км. В непосредственной близости от базы расположен клуб </a:t>
            </a:r>
            <a:r>
              <a:rPr lang="ru-RU" dirty="0" err="1" smtClean="0"/>
              <a:t>серфингистов</a:t>
            </a:r>
            <a:r>
              <a:rPr lang="ru-RU" dirty="0" smtClean="0"/>
              <a:t> и другие базы отдыха различной комфортабельности.</a:t>
            </a:r>
          </a:p>
          <a:p>
            <a:r>
              <a:rPr lang="en-US" dirty="0" err="1" smtClean="0"/>
              <a:t>Инфраструктура</a:t>
            </a:r>
            <a:r>
              <a:rPr lang="en-US" dirty="0" smtClean="0"/>
              <a:t> </a:t>
            </a:r>
            <a:r>
              <a:rPr lang="en-US" dirty="0" err="1" smtClean="0"/>
              <a:t>Комплекса</a:t>
            </a:r>
            <a:r>
              <a:rPr lang="en-US" dirty="0" smtClean="0"/>
              <a:t> </a:t>
            </a:r>
            <a:r>
              <a:rPr lang="en-US" dirty="0" err="1" smtClean="0"/>
              <a:t>позволит</a:t>
            </a:r>
            <a:r>
              <a:rPr lang="en-US" dirty="0" smtClean="0"/>
              <a:t> </a:t>
            </a:r>
            <a:r>
              <a:rPr lang="en-US" dirty="0" err="1" smtClean="0"/>
              <a:t>создать</a:t>
            </a:r>
            <a:r>
              <a:rPr lang="en-US" dirty="0" smtClean="0"/>
              <a:t> </a:t>
            </a:r>
            <a:r>
              <a:rPr lang="en-US" dirty="0" err="1" smtClean="0"/>
              <a:t>комфортные</a:t>
            </a:r>
            <a:r>
              <a:rPr lang="en-US" dirty="0" smtClean="0"/>
              <a:t> </a:t>
            </a:r>
            <a:r>
              <a:rPr lang="en-US" dirty="0" err="1" smtClean="0"/>
              <a:t>условия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 smtClean="0"/>
              <a:t>проживания</a:t>
            </a:r>
            <a:r>
              <a:rPr lang="en-US" dirty="0" smtClean="0"/>
              <a:t> </a:t>
            </a:r>
            <a:r>
              <a:rPr lang="en-US" dirty="0" err="1" smtClean="0"/>
              <a:t>коневладельцев</a:t>
            </a:r>
            <a:r>
              <a:rPr lang="en-US" dirty="0" smtClean="0"/>
              <a:t>, </a:t>
            </a:r>
            <a:r>
              <a:rPr lang="en-US" dirty="0" err="1" smtClean="0"/>
              <a:t>командированых</a:t>
            </a:r>
            <a:r>
              <a:rPr lang="en-US" dirty="0" smtClean="0"/>
              <a:t> </a:t>
            </a:r>
            <a:r>
              <a:rPr lang="en-US" dirty="0" err="1" smtClean="0"/>
              <a:t>специалистов</a:t>
            </a:r>
            <a:r>
              <a:rPr lang="en-US" dirty="0" smtClean="0"/>
              <a:t> и </a:t>
            </a:r>
            <a:r>
              <a:rPr lang="en-US" dirty="0" err="1" smtClean="0"/>
              <a:t>отдыхающих</a:t>
            </a:r>
            <a:r>
              <a:rPr lang="en-US" dirty="0" smtClean="0"/>
              <a:t>.</a:t>
            </a:r>
            <a:endParaRPr lang="ru-RU" dirty="0" smtClean="0"/>
          </a:p>
          <a:p>
            <a:r>
              <a:rPr lang="en-US" dirty="0" err="1" smtClean="0"/>
              <a:t>Организация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береговой</a:t>
            </a:r>
            <a:r>
              <a:rPr lang="en-US" dirty="0" smtClean="0"/>
              <a:t> </a:t>
            </a:r>
            <a:r>
              <a:rPr lang="en-US" dirty="0" err="1" smtClean="0"/>
              <a:t>полосе</a:t>
            </a:r>
            <a:r>
              <a:rPr lang="en-US" dirty="0" smtClean="0"/>
              <a:t> </a:t>
            </a:r>
            <a:r>
              <a:rPr lang="en-US" dirty="0" err="1" smtClean="0"/>
              <a:t>Азовского</a:t>
            </a:r>
            <a:r>
              <a:rPr lang="en-US" dirty="0" smtClean="0"/>
              <a:t> </a:t>
            </a:r>
            <a:r>
              <a:rPr lang="en-US" dirty="0" err="1" smtClean="0"/>
              <a:t>моря</a:t>
            </a:r>
            <a:r>
              <a:rPr lang="en-US" dirty="0" smtClean="0"/>
              <a:t> в </a:t>
            </a:r>
            <a:r>
              <a:rPr lang="en-US" dirty="0" err="1" smtClean="0"/>
              <a:t>ст</a:t>
            </a:r>
            <a:r>
              <a:rPr lang="en-US" dirty="0" smtClean="0"/>
              <a:t>. </a:t>
            </a:r>
            <a:r>
              <a:rPr lang="en-US" dirty="0" err="1" smtClean="0"/>
              <a:t>Должанская</a:t>
            </a:r>
            <a:r>
              <a:rPr lang="en-US" dirty="0" smtClean="0"/>
              <a:t> </a:t>
            </a:r>
            <a:r>
              <a:rPr lang="en-US" dirty="0" err="1" smtClean="0"/>
              <a:t>Ейского</a:t>
            </a:r>
            <a:r>
              <a:rPr lang="en-US" dirty="0" smtClean="0"/>
              <a:t> </a:t>
            </a:r>
            <a:r>
              <a:rPr lang="en-US" dirty="0" err="1" smtClean="0"/>
              <a:t>района</a:t>
            </a:r>
            <a:r>
              <a:rPr lang="en-US" dirty="0" smtClean="0"/>
              <a:t> </a:t>
            </a:r>
            <a:r>
              <a:rPr lang="en-US" dirty="0" err="1" smtClean="0"/>
              <a:t>Краснодарского</a:t>
            </a:r>
            <a:r>
              <a:rPr lang="en-US" dirty="0" smtClean="0"/>
              <a:t> </a:t>
            </a:r>
            <a:r>
              <a:rPr lang="en-US" dirty="0" err="1" smtClean="0"/>
              <a:t>края</a:t>
            </a:r>
            <a:r>
              <a:rPr lang="en-US" dirty="0" smtClean="0"/>
              <a:t> </a:t>
            </a:r>
            <a:r>
              <a:rPr lang="en-US" dirty="0" err="1" smtClean="0"/>
              <a:t>конноспортивной</a:t>
            </a:r>
            <a:r>
              <a:rPr lang="en-US" dirty="0" smtClean="0"/>
              <a:t> </a:t>
            </a:r>
            <a:r>
              <a:rPr lang="en-US" dirty="0" err="1" smtClean="0"/>
              <a:t>базы</a:t>
            </a:r>
            <a:r>
              <a:rPr lang="en-US" dirty="0" smtClean="0"/>
              <a:t> </a:t>
            </a:r>
            <a:r>
              <a:rPr lang="en-US" dirty="0" err="1" smtClean="0"/>
              <a:t>олимпийского</a:t>
            </a:r>
            <a:r>
              <a:rPr lang="en-US" dirty="0" smtClean="0"/>
              <a:t> </a:t>
            </a:r>
            <a:r>
              <a:rPr lang="en-US" dirty="0" err="1" smtClean="0"/>
              <a:t>резерва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классическим</a:t>
            </a:r>
            <a:r>
              <a:rPr lang="en-US" dirty="0" smtClean="0"/>
              <a:t> </a:t>
            </a:r>
            <a:r>
              <a:rPr lang="en-US" dirty="0" err="1" smtClean="0"/>
              <a:t>видам</a:t>
            </a:r>
            <a:r>
              <a:rPr lang="en-US" dirty="0" smtClean="0"/>
              <a:t> </a:t>
            </a:r>
            <a:r>
              <a:rPr lang="en-US" dirty="0" err="1" smtClean="0"/>
              <a:t>конного</a:t>
            </a:r>
            <a:r>
              <a:rPr lang="en-US" dirty="0" smtClean="0"/>
              <a:t> </a:t>
            </a:r>
            <a:r>
              <a:rPr lang="en-US" dirty="0" err="1" smtClean="0"/>
              <a:t>спорта</a:t>
            </a:r>
            <a:r>
              <a:rPr lang="en-US" dirty="0" smtClean="0"/>
              <a:t> </a:t>
            </a:r>
            <a:r>
              <a:rPr lang="en-US" dirty="0" err="1" smtClean="0"/>
              <a:t>позволит</a:t>
            </a:r>
            <a:r>
              <a:rPr lang="en-US" dirty="0" smtClean="0"/>
              <a:t> </a:t>
            </a:r>
            <a:r>
              <a:rPr lang="en-US" dirty="0" err="1" smtClean="0"/>
              <a:t>максимально</a:t>
            </a:r>
            <a:r>
              <a:rPr lang="en-US" dirty="0" smtClean="0"/>
              <a:t> </a:t>
            </a:r>
            <a:r>
              <a:rPr lang="en-US" dirty="0" err="1" smtClean="0"/>
              <a:t>реализовать</a:t>
            </a:r>
            <a:r>
              <a:rPr lang="en-US" dirty="0" smtClean="0"/>
              <a:t> </a:t>
            </a:r>
            <a:r>
              <a:rPr lang="en-US" dirty="0" err="1" smtClean="0"/>
              <a:t>возможности</a:t>
            </a:r>
            <a:r>
              <a:rPr lang="en-US" dirty="0" smtClean="0"/>
              <a:t> </a:t>
            </a:r>
            <a:r>
              <a:rPr lang="en-US" dirty="0" err="1" smtClean="0"/>
              <a:t>лошадей</a:t>
            </a:r>
            <a:r>
              <a:rPr lang="en-US" dirty="0" smtClean="0"/>
              <a:t> и </a:t>
            </a:r>
            <a:r>
              <a:rPr lang="en-US" dirty="0" err="1" smtClean="0"/>
              <a:t>создать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 smtClean="0"/>
              <a:t>них</a:t>
            </a:r>
            <a:r>
              <a:rPr lang="en-US" dirty="0" smtClean="0"/>
              <a:t> </a:t>
            </a:r>
            <a:r>
              <a:rPr lang="en-US" dirty="0" err="1" smtClean="0"/>
              <a:t>условия</a:t>
            </a:r>
            <a:r>
              <a:rPr lang="en-US" dirty="0" smtClean="0"/>
              <a:t> </a:t>
            </a:r>
            <a:r>
              <a:rPr lang="en-US" dirty="0" err="1" smtClean="0"/>
              <a:t>полноценного</a:t>
            </a:r>
            <a:r>
              <a:rPr lang="en-US" dirty="0" smtClean="0"/>
              <a:t> </a:t>
            </a:r>
            <a:r>
              <a:rPr lang="en-US" dirty="0" err="1" smtClean="0"/>
              <a:t>тренировочного</a:t>
            </a:r>
            <a:r>
              <a:rPr lang="en-US" dirty="0" smtClean="0"/>
              <a:t> и </a:t>
            </a:r>
            <a:r>
              <a:rPr lang="en-US" dirty="0" err="1" smtClean="0"/>
              <a:t>реабилитационного</a:t>
            </a:r>
            <a:r>
              <a:rPr lang="en-US" dirty="0" smtClean="0"/>
              <a:t> </a:t>
            </a:r>
            <a:r>
              <a:rPr lang="en-US" dirty="0" err="1" smtClean="0"/>
              <a:t>процессов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 smtClean="0"/>
              <a:t>участия</a:t>
            </a:r>
            <a:r>
              <a:rPr lang="en-US" dirty="0" smtClean="0"/>
              <a:t> в </a:t>
            </a:r>
            <a:r>
              <a:rPr lang="en-US" dirty="0" err="1" smtClean="0"/>
              <a:t>соревнованиях</a:t>
            </a:r>
            <a:r>
              <a:rPr lang="en-US" dirty="0" smtClean="0"/>
              <a:t> с </a:t>
            </a:r>
            <a:r>
              <a:rPr lang="en-US" dirty="0" err="1" smtClean="0"/>
              <a:t>высоким</a:t>
            </a:r>
            <a:r>
              <a:rPr lang="en-US" dirty="0" smtClean="0"/>
              <a:t> </a:t>
            </a:r>
            <a:r>
              <a:rPr lang="en-US" dirty="0" err="1" smtClean="0"/>
              <a:t>рейтингом</a:t>
            </a:r>
            <a:r>
              <a:rPr lang="en-US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Уникальные </a:t>
            </a:r>
            <a:r>
              <a:rPr lang="ru-RU" dirty="0" err="1" smtClean="0"/>
              <a:t>преспективы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7391400" cy="5334000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82879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Курорт краснодарского края « Коса Долгая»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Picture 4" descr="C:\Documents and Settings\Сотрудник_КВЕ\Рабочий стол\ля видно\для презентации\jpg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371600"/>
            <a:ext cx="8534400" cy="5257799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pg066.jpg"/>
          <p:cNvPicPr>
            <a:picLocks noGrp="1" noChangeAspect="1"/>
          </p:cNvPicPr>
          <p:nvPr>
            <p:ph idx="1"/>
          </p:nvPr>
        </p:nvPicPr>
        <p:blipFill>
          <a:blip r:embed="rId2"/>
          <a:srcRect t="16587" r="3636" b="13235"/>
          <a:stretch>
            <a:fillRect/>
          </a:stretch>
        </p:blipFill>
        <p:spPr>
          <a:xfrm>
            <a:off x="152400" y="1295400"/>
            <a:ext cx="8686800" cy="5334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Схема курорта</a:t>
            </a:r>
            <a:br>
              <a:rPr lang="ru-RU" dirty="0" smtClean="0"/>
            </a:br>
            <a:r>
              <a:rPr lang="ru-RU" dirty="0" smtClean="0"/>
              <a:t>«Коса Долгая»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Территория клуба- вид из космоса </a:t>
            </a:r>
            <a:endParaRPr lang="ru-RU" dirty="0"/>
          </a:p>
        </p:txBody>
      </p:sp>
      <p:pic>
        <p:nvPicPr>
          <p:cNvPr id="3074" name="Picture 2" descr="C:\Documents and Settings\Сотрудник_КВЕ\Рабочий стол\части роликов\Прект стадион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8382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размещения конных объектов</a:t>
            </a:r>
            <a:endParaRPr lang="ru-RU" dirty="0"/>
          </a:p>
        </p:txBody>
      </p:sp>
      <p:pic>
        <p:nvPicPr>
          <p:cNvPr id="4098" name="Picture 2" descr="C:\Documents and Settings\Сотрудник_КВЕ\Рабочий стол\части роликов\Публикация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4582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Трассы для троеборья, </a:t>
            </a:r>
            <a:r>
              <a:rPr lang="ru-RU" dirty="0" err="1" smtClean="0"/>
              <a:t>степельчеса</a:t>
            </a:r>
            <a:r>
              <a:rPr lang="ru-RU" dirty="0" smtClean="0"/>
              <a:t>, </a:t>
            </a:r>
            <a:r>
              <a:rPr lang="ru-RU" dirty="0" err="1" smtClean="0"/>
              <a:t>дравинга</a:t>
            </a:r>
            <a:r>
              <a:rPr lang="ru-RU" dirty="0" smtClean="0"/>
              <a:t> и кроссовых пробегов</a:t>
            </a:r>
            <a:endParaRPr lang="ru-RU" dirty="0"/>
          </a:p>
        </p:txBody>
      </p:sp>
      <p:pic>
        <p:nvPicPr>
          <p:cNvPr id="5122" name="Picture 2" descr="C:\Documents and Settings\Сотрудник_КВЕ\Рабочий стол\части роликов\Трасс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229600" cy="4952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 algn="r">
              <a:buNone/>
            </a:pPr>
            <a:endParaRPr lang="ru-RU" sz="2000" b="1" dirty="0" smtClean="0"/>
          </a:p>
          <a:p>
            <a:pPr algn="r">
              <a:buNone/>
            </a:pPr>
            <a:endParaRPr lang="ru-RU" sz="2000" b="1" dirty="0" smtClean="0"/>
          </a:p>
          <a:p>
            <a:pPr algn="r">
              <a:buNone/>
            </a:pPr>
            <a:endParaRPr lang="ru-RU" sz="2000" b="1" dirty="0" smtClean="0"/>
          </a:p>
          <a:p>
            <a:pPr algn="r">
              <a:buNone/>
            </a:pPr>
            <a:r>
              <a:rPr lang="ru-RU" sz="2000" b="1" dirty="0" smtClean="0"/>
              <a:t>                            </a:t>
            </a:r>
          </a:p>
          <a:p>
            <a:pPr>
              <a:buNone/>
            </a:pPr>
            <a:r>
              <a:rPr lang="ru-RU" sz="2000" b="1" dirty="0" smtClean="0"/>
              <a:t>  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1800" b="1" dirty="0" smtClean="0"/>
              <a:t>Инициатор </a:t>
            </a:r>
            <a:r>
              <a:rPr lang="ru-RU" sz="1800" b="1" dirty="0" err="1" smtClean="0"/>
              <a:t>проекта-кандидат</a:t>
            </a:r>
            <a:r>
              <a:rPr lang="ru-RU" sz="1800" b="1" dirty="0" smtClean="0"/>
              <a:t> в мастера конного спорта, участница и победительница </a:t>
            </a:r>
            <a:r>
              <a:rPr lang="ru-RU" sz="1800" b="1" dirty="0" smtClean="0"/>
              <a:t>многих соревнований </a:t>
            </a:r>
            <a:r>
              <a:rPr lang="ru-RU" sz="1800" b="1" dirty="0" smtClean="0"/>
              <a:t>, Президент и собственник клуба </a:t>
            </a:r>
            <a:r>
              <a:rPr lang="ru-RU" sz="1800" b="1" dirty="0" smtClean="0"/>
              <a:t>Верховой </a:t>
            </a:r>
            <a:r>
              <a:rPr lang="ru-RU" sz="1800" b="1" dirty="0" smtClean="0"/>
              <a:t>езды Нагорная Татьяна Юрьевна    </a:t>
            </a:r>
          </a:p>
          <a:p>
            <a:pPr>
              <a:buNone/>
            </a:pPr>
            <a:r>
              <a:rPr lang="ru-RU" sz="2400" b="1" dirty="0" smtClean="0"/>
              <a:t> 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Династия</a:t>
            </a:r>
            <a:endParaRPr lang="ru-RU" dirty="0"/>
          </a:p>
        </p:txBody>
      </p:sp>
      <p:pic>
        <p:nvPicPr>
          <p:cNvPr id="6146" name="Picture 2" descr="C:\Documents and Settings\Сотрудник_КВЕ\Рабочий стол\части роликов\2.jpg"/>
          <p:cNvPicPr>
            <a:picLocks noChangeAspect="1" noChangeArrowheads="1"/>
          </p:cNvPicPr>
          <p:nvPr/>
        </p:nvPicPr>
        <p:blipFill>
          <a:blip r:embed="rId2" cstate="print"/>
          <a:srcRect l="7730" t="7040" r="4493" b="52871"/>
          <a:stretch>
            <a:fillRect/>
          </a:stretch>
        </p:blipFill>
        <p:spPr bwMode="auto">
          <a:xfrm>
            <a:off x="381000" y="1371600"/>
            <a:ext cx="8382000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Клуб «</a:t>
            </a:r>
            <a:r>
              <a:rPr lang="ru-RU" dirty="0" err="1" smtClean="0"/>
              <a:t>Квент</a:t>
            </a:r>
            <a:r>
              <a:rPr lang="ru-RU" dirty="0" smtClean="0"/>
              <a:t>» знаменит не только своими лошадями, но и множеством международных наград и медалей.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</a:t>
            </a:r>
            <a:endParaRPr lang="ru-RU" dirty="0"/>
          </a:p>
        </p:txBody>
      </p:sp>
      <p:pic>
        <p:nvPicPr>
          <p:cNvPr id="17411" name="Picture 3" descr="G:\папкапрезентаци\P10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4582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400" dirty="0" smtClean="0"/>
              <a:t>Достижения </a:t>
            </a:r>
            <a:r>
              <a:rPr lang="ru-RU" sz="2400" dirty="0" smtClean="0"/>
              <a:t>клуба- это 8 лет спортивной работы, 3 чемпиона России, абсолютная чемпионка России, этап кубка мира! Колесников и Оля- является кандидатами в сборную России  по конкуру на олимпийские игры!</a:t>
            </a:r>
          </a:p>
          <a:p>
            <a:endParaRPr lang="ru-RU" sz="28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Кубки</a:t>
            </a:r>
            <a:endParaRPr lang="ru-RU" dirty="0"/>
          </a:p>
        </p:txBody>
      </p:sp>
      <p:pic>
        <p:nvPicPr>
          <p:cNvPr id="18435" name="Picture 3" descr="G:\папкапрезентаци\IMG_0289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295400"/>
            <a:ext cx="8610599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458</TotalTime>
  <Words>514</Words>
  <PresentationFormat>Экран (4:3)</PresentationFormat>
  <Paragraphs>111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Курорт для любителей лошадей</vt:lpstr>
      <vt:lpstr>Курорт краснодарского края « Коса Долгая» </vt:lpstr>
      <vt:lpstr>Схема курорта «Коса Долгая»</vt:lpstr>
      <vt:lpstr>  Территория клуба- вид из космоса </vt:lpstr>
      <vt:lpstr>План размещения конных объектов</vt:lpstr>
      <vt:lpstr>Трассы для троеборья, степельчеса, дравинга и кроссовых пробегов</vt:lpstr>
      <vt:lpstr>Династия</vt:lpstr>
      <vt:lpstr>Награды </vt:lpstr>
      <vt:lpstr>Кубки</vt:lpstr>
      <vt:lpstr>Достижения </vt:lpstr>
      <vt:lpstr>Бизнес план   </vt:lpstr>
      <vt:lpstr>Созданные проекты</vt:lpstr>
      <vt:lpstr>Уникальные преспективы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</dc:title>
  <cp:lastModifiedBy>Сотрудник</cp:lastModifiedBy>
  <cp:revision>34</cp:revision>
  <dcterms:modified xsi:type="dcterms:W3CDTF">2012-03-15T03:50:05Z</dcterms:modified>
</cp:coreProperties>
</file>